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57" r:id="rId2"/>
    <p:sldId id="469" r:id="rId3"/>
    <p:sldId id="475" r:id="rId4"/>
    <p:sldId id="476" r:id="rId5"/>
    <p:sldId id="477" r:id="rId6"/>
    <p:sldId id="478" r:id="rId7"/>
    <p:sldId id="479" r:id="rId8"/>
    <p:sldId id="480" r:id="rId9"/>
    <p:sldId id="481" r:id="rId10"/>
    <p:sldId id="482" r:id="rId11"/>
    <p:sldId id="483" r:id="rId12"/>
    <p:sldId id="48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9FD331-068C-4F89-A56E-13284AF14366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8C967-CD84-4889-A9C8-6826B30C9E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488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8C967-CD84-4889-A9C8-6826B30C9E3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995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8C967-CD84-4889-A9C8-6826B30C9E3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99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05133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311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139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64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7786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33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274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348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83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4541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3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3DB525F-E048-43C4-8755-33EF17B5F45C}" type="datetimeFigureOut">
              <a:rPr lang="ru-RU" smtClean="0"/>
              <a:t>28.06.2024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560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541D6-712E-4F6D-A9D8-963B3A553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2481849"/>
            <a:ext cx="9144000" cy="193182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800" dirty="0"/>
              <a:t>Курсовая работа на тему «Разработка кода для ИС «Студенческая библиотека»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745F75-E660-4AFA-A1B4-83027B4D1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7846" y="4621947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ru-RU" dirty="0"/>
              <a:t>Выполнил студент группы 3-2 ИС </a:t>
            </a:r>
          </a:p>
          <a:p>
            <a:pPr algn="r"/>
            <a:r>
              <a:rPr lang="ru-RU" dirty="0"/>
              <a:t>Морозов В.А.</a:t>
            </a:r>
          </a:p>
          <a:p>
            <a:pPr algn="r"/>
            <a:r>
              <a:rPr lang="ru-RU" dirty="0"/>
              <a:t>Проверил: преподаватель</a:t>
            </a:r>
          </a:p>
          <a:p>
            <a:pPr algn="r"/>
            <a:r>
              <a:rPr lang="ru-RU" dirty="0" err="1"/>
              <a:t>Ищук</a:t>
            </a:r>
            <a:r>
              <a:rPr lang="ru-RU" dirty="0"/>
              <a:t> Д. Н.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99836CD-3136-45E5-A174-E1091E04AC5B}"/>
              </a:ext>
            </a:extLst>
          </p:cNvPr>
          <p:cNvSpPr/>
          <p:nvPr/>
        </p:nvSpPr>
        <p:spPr>
          <a:xfrm>
            <a:off x="251689" y="556614"/>
            <a:ext cx="11688619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</a:pPr>
            <a:r>
              <a:rPr lang="ru-RU" sz="2400" spc="-50" dirty="0">
                <a:latin typeface="+mj-lt"/>
                <a:ea typeface="+mj-ea"/>
                <a:cs typeface="+mj-cs"/>
              </a:rPr>
              <a:t>ДЕПАРТАМЕНТ ОБРАЗОВАНИЯ КОСТРОМСКОЙ ОБЛАСТИ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Областное государственное бюджетное профессиональное образовательное учреждение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“Костромской энергетический техникум имени Ф. В. Чижова”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(ОГПОУ ”КЭТ им. Ф.В. Чижова”)</a:t>
            </a:r>
          </a:p>
        </p:txBody>
      </p:sp>
    </p:spTree>
    <p:extLst>
      <p:ext uri="{BB962C8B-B14F-4D97-AF65-F5344CB8AC3E}">
        <p14:creationId xmlns:p14="http://schemas.microsoft.com/office/powerpoint/2010/main" val="14139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 err="1"/>
              <a:t>Килл</a:t>
            </a:r>
            <a:r>
              <a:rPr lang="ru-RU" b="1" dirty="0"/>
              <a:t>-фича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Напоминаю: «моя информационная система «Студенческая библиотека», можно сказать, единственная в своем роде», поэтому </a:t>
            </a:r>
            <a:r>
              <a:rPr lang="ru-RU" sz="2900" dirty="0" err="1"/>
              <a:t>килл</a:t>
            </a:r>
            <a:r>
              <a:rPr lang="ru-RU" sz="2900" dirty="0"/>
              <a:t>-фича – сам сайт.</a:t>
            </a:r>
          </a:p>
        </p:txBody>
      </p:sp>
    </p:spTree>
    <p:extLst>
      <p:ext uri="{BB962C8B-B14F-4D97-AF65-F5344CB8AC3E}">
        <p14:creationId xmlns:p14="http://schemas.microsoft.com/office/powerpoint/2010/main" val="3000452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Заключение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692093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2900" dirty="0"/>
              <a:t>В итоге курсовой работы, был разработан код информационной системы «Библиотека им. Ф. В. Чижова». Также были достигнуты поставленные цели и задачи курсовой работы.</a:t>
            </a:r>
          </a:p>
        </p:txBody>
      </p:sp>
    </p:spTree>
    <p:extLst>
      <p:ext uri="{BB962C8B-B14F-4D97-AF65-F5344CB8AC3E}">
        <p14:creationId xmlns:p14="http://schemas.microsoft.com/office/powerpoint/2010/main" val="1560895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541D6-712E-4F6D-A9D8-963B3A553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2818614"/>
            <a:ext cx="9144000" cy="906901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94407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Зачем нужна моя ИС?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Моя информационная система «Студенческая библиотека», можно сказать, единственная в своем роде, так как в результате моих поисков не было найдено сайтов, которые позволяют бронировать книги, не приходя в библиотеку.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E00202-D4B7-45C3-B8F9-3DA110569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844" y="3885700"/>
            <a:ext cx="1904214" cy="25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10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Цель проекта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Цель проекта - разработать информационную систему для студенческой библиотеки, которая будет обеспечивать эффективное управление ресурсами, удобный доступ к информационным ресурсам и повышать качество обслуживания студентов.</a:t>
            </a:r>
          </a:p>
        </p:txBody>
      </p:sp>
      <p:pic>
        <p:nvPicPr>
          <p:cNvPr id="1026" name="Picture 2" descr="Создать мем &quot;задумчивый смайлик, удивленный смайлик, смайлик&quot; - Картинки -  Meme-arsenal.com">
            <a:extLst>
              <a:ext uri="{FF2B5EF4-FFF2-40B4-BE49-F238E27FC236}">
                <a16:creationId xmlns:a16="http://schemas.microsoft.com/office/drawing/2014/main" id="{B79DB726-923A-4F2C-92E5-E6EC6B24E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607" y="4207550"/>
            <a:ext cx="2630199" cy="210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374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Задачи проекта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2200" dirty="0"/>
              <a:t>Задачи исследования: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Изучить потребности пользователей студенческой библиотеки в информационных ресурсах и сервисах.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Определить основные функциональные требования к информационной системе на основе анализа потребностей пользователей и библиотечных процессов.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Разработать структуру данных и архитектуру информационной системы, учитывая особенности студенческой библиотеки.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Провести тестирование разработанной информационной системы и внести необходимые корректировки.</a:t>
            </a:r>
          </a:p>
        </p:txBody>
      </p:sp>
    </p:spTree>
    <p:extLst>
      <p:ext uri="{BB962C8B-B14F-4D97-AF65-F5344CB8AC3E}">
        <p14:creationId xmlns:p14="http://schemas.microsoft.com/office/powerpoint/2010/main" val="3102331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en-US" b="1" dirty="0"/>
              <a:t>MVP</a:t>
            </a:r>
            <a:endParaRPr lang="ru-RU" b="1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5364637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400" dirty="0"/>
              <a:t>Возможность редактирования, удаления, добавления книг</a:t>
            </a:r>
          </a:p>
          <a:p>
            <a:pPr algn="just"/>
            <a:r>
              <a:rPr lang="ru-RU" sz="2400" dirty="0"/>
              <a:t>Возможность бронирования книг.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DF2CEC-9FF1-4118-954F-94E22A1C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810" y="2621867"/>
            <a:ext cx="4031424" cy="256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59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Специализация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Специализируюсь на клиентской части проекта с использованием </a:t>
            </a:r>
            <a:r>
              <a:rPr lang="en-US" sz="2900" dirty="0"/>
              <a:t>HTML</a:t>
            </a:r>
            <a:r>
              <a:rPr lang="ru-RU" sz="2900" dirty="0"/>
              <a:t>, </a:t>
            </a:r>
            <a:r>
              <a:rPr lang="en-US" sz="2900" dirty="0"/>
              <a:t>CSS</a:t>
            </a:r>
            <a:r>
              <a:rPr lang="ru-RU" sz="2900" dirty="0"/>
              <a:t>, </a:t>
            </a:r>
            <a:r>
              <a:rPr lang="en-US" sz="2900" dirty="0"/>
              <a:t>JS.</a:t>
            </a:r>
            <a:endParaRPr lang="ru-RU" sz="29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6705AD-B247-4DC1-903D-87828C5D7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538" y="2490771"/>
            <a:ext cx="2971764" cy="382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Задачи перед разработчиком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1" y="1858297"/>
            <a:ext cx="9418162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К задачам относятся:</a:t>
            </a:r>
          </a:p>
          <a:p>
            <a:pPr algn="just"/>
            <a:r>
              <a:rPr lang="ru-RU" sz="2900" dirty="0"/>
              <a:t>Проектирование базы данных</a:t>
            </a:r>
          </a:p>
          <a:p>
            <a:pPr algn="just"/>
            <a:r>
              <a:rPr lang="ru-RU" sz="2900" dirty="0"/>
              <a:t>Разработка </a:t>
            </a:r>
            <a:r>
              <a:rPr lang="en-US" sz="2900" dirty="0"/>
              <a:t>API</a:t>
            </a:r>
            <a:endParaRPr lang="ru-RU" sz="2900" dirty="0"/>
          </a:p>
        </p:txBody>
      </p:sp>
    </p:spTree>
    <p:extLst>
      <p:ext uri="{BB962C8B-B14F-4D97-AF65-F5344CB8AC3E}">
        <p14:creationId xmlns:p14="http://schemas.microsoft.com/office/powerpoint/2010/main" val="42569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Клиентская часть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Клиентская часть была написана на </a:t>
            </a:r>
            <a:r>
              <a:rPr lang="en-US" sz="2900" dirty="0"/>
              <a:t>HTML</a:t>
            </a:r>
            <a:r>
              <a:rPr lang="ru-RU" sz="2900" dirty="0"/>
              <a:t>, </a:t>
            </a:r>
            <a:r>
              <a:rPr lang="en-US" sz="2900" dirty="0"/>
              <a:t>CSS</a:t>
            </a:r>
            <a:r>
              <a:rPr lang="ru-RU" sz="2900" dirty="0"/>
              <a:t>, </a:t>
            </a:r>
            <a:r>
              <a:rPr lang="en-US" sz="2900" dirty="0"/>
              <a:t>JS</a:t>
            </a:r>
            <a:endParaRPr lang="ru-RU" sz="29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C2AB2A-5E50-4B4E-9E7B-ACD66D550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561" y="2586239"/>
            <a:ext cx="3078755" cy="36127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B61B1BD-E5F0-492B-B1E1-8BC9C71AD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61" y="2586239"/>
            <a:ext cx="4471408" cy="293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79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Серверная часть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Серверная часть была написана на </a:t>
            </a:r>
            <a:r>
              <a:rPr lang="en-US" sz="2900" dirty="0"/>
              <a:t>PHP</a:t>
            </a:r>
            <a:endParaRPr lang="ru-RU" sz="29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EF6894-D5D7-4494-9320-2803044C8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6898" y="2545611"/>
            <a:ext cx="3785646" cy="2044249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3841307-243A-4201-B34E-97188043F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47" y="2545611"/>
            <a:ext cx="5138653" cy="3659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26934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1738</TotalTime>
  <Words>313</Words>
  <Application>Microsoft Office PowerPoint</Application>
  <PresentationFormat>Широкоэкранный</PresentationFormat>
  <Paragraphs>36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Schoolbook</vt:lpstr>
      <vt:lpstr>Wingdings 2</vt:lpstr>
      <vt:lpstr>Вид</vt:lpstr>
      <vt:lpstr>Курсовая работа на тему «Разработка кода для ИС «Студенческая библиотека»</vt:lpstr>
      <vt:lpstr>Зачем нужна моя ИС?</vt:lpstr>
      <vt:lpstr>Цель проекта</vt:lpstr>
      <vt:lpstr>Задачи проекта</vt:lpstr>
      <vt:lpstr>MVP</vt:lpstr>
      <vt:lpstr>Специализация</vt:lpstr>
      <vt:lpstr>Задачи перед разработчиком</vt:lpstr>
      <vt:lpstr>Клиентская часть</vt:lpstr>
      <vt:lpstr>Серверная часть</vt:lpstr>
      <vt:lpstr>Килл-фича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Сетевое оборудование</dc:title>
  <dc:creator>mx</dc:creator>
  <cp:lastModifiedBy>mx</cp:lastModifiedBy>
  <cp:revision>143</cp:revision>
  <dcterms:created xsi:type="dcterms:W3CDTF">2023-11-20T09:43:36Z</dcterms:created>
  <dcterms:modified xsi:type="dcterms:W3CDTF">2024-06-28T08:33:43Z</dcterms:modified>
</cp:coreProperties>
</file>

<file path=docProps/thumbnail.jpeg>
</file>